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matic SC"/>
      <p:regular r:id="rId17"/>
      <p:bold r:id="rId18"/>
    </p:embeddedFont>
    <p:embeddedFont>
      <p:font typeface="Montserrat"/>
      <p:regular r:id="rId19"/>
      <p:bold r:id="rId20"/>
      <p:italic r:id="rId21"/>
      <p:boldItalic r:id="rId22"/>
    </p:embeddedFont>
    <p:embeddedFont>
      <p:font typeface="Source Code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Italic.fntdata"/><Relationship Id="rId25"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regular.fntdata"/><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font" Target="fonts/AmaticSC-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bd18ae3f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bd18ae3f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bd18ae3f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bd18ae3f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0038270f33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0038270f33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0382710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0382710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038270f3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038270f3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03827107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03827107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0fe9d80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0fe9d80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0fe9d800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0fe9d800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0fe9d800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0fe9d800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bd18ae3f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bd18ae3f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094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o"/>
              <a:t>h</a:t>
            </a:r>
            <a:r>
              <a:rPr lang="no"/>
              <a:t>jemmesidekurs</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o"/>
              <a:t>Brackets</a:t>
            </a:r>
            <a:endParaRPr/>
          </a:p>
        </p:txBody>
      </p:sp>
      <p:sp>
        <p:nvSpPr>
          <p:cNvPr id="58" name="Google Shape;58;p13"/>
          <p:cNvSpPr txBox="1"/>
          <p:nvPr>
            <p:ph type="ctrTitle"/>
          </p:nvPr>
        </p:nvSpPr>
        <p:spPr>
          <a:xfrm>
            <a:off x="311700" y="1864525"/>
            <a:ext cx="86730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no" sz="4700"/>
              <a:t>d</a:t>
            </a:r>
            <a:r>
              <a:rPr lang="no" sz="4700"/>
              <a:t>el 3</a:t>
            </a:r>
            <a:endParaRPr sz="4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brackets</a:t>
            </a:r>
            <a:endParaRPr/>
          </a:p>
        </p:txBody>
      </p:sp>
      <p:sp>
        <p:nvSpPr>
          <p:cNvPr id="116" name="Google Shape;116;p22"/>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Har du lasta ned og installert Brackets? Hvis ikke så gjør du det nå!</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Deretter finner du fram til mappa du bruker og finner fram til fila “enkelside.html”. Høyreklikk på den og trykk “Open with Brackets”.</a:t>
            </a:r>
            <a:endParaRPr sz="2300">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struktur</a:t>
            </a:r>
            <a:endParaRPr/>
          </a:p>
        </p:txBody>
      </p:sp>
      <p:sp>
        <p:nvSpPr>
          <p:cNvPr id="122" name="Google Shape;122;p2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Den fila du lasta ned</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ser sånn ut i Brackets:</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Det skal vi gå gjennom i neste del av kurset! Så begynn gjerne med del 4 med en gang.</a:t>
            </a:r>
            <a:endParaRPr sz="2300">
              <a:solidFill>
                <a:srgbClr val="000000"/>
              </a:solidFill>
              <a:latin typeface="Montserrat"/>
              <a:ea typeface="Montserrat"/>
              <a:cs typeface="Montserrat"/>
              <a:sym typeface="Montserrat"/>
            </a:endParaRPr>
          </a:p>
        </p:txBody>
      </p:sp>
      <p:pic>
        <p:nvPicPr>
          <p:cNvPr id="123" name="Google Shape;123;p23"/>
          <p:cNvPicPr preferRelativeResize="0"/>
          <p:nvPr/>
        </p:nvPicPr>
        <p:blipFill>
          <a:blip r:embed="rId3">
            <a:alphaModFix/>
          </a:blip>
          <a:stretch>
            <a:fillRect/>
          </a:stretch>
        </p:blipFill>
        <p:spPr>
          <a:xfrm>
            <a:off x="4050500" y="1404750"/>
            <a:ext cx="4329124" cy="216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struktur</a:t>
            </a:r>
            <a:endParaRPr/>
          </a:p>
        </p:txBody>
      </p:sp>
      <p:sp>
        <p:nvSpPr>
          <p:cNvPr id="64" name="Google Shape;64;p1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Grunnene til at vi ikke skal bruke Notepad er mange. Oversiktlighet er en av dem. En annen ting vi skal lære i denne og neste delen av kurset er hvordan en kan gi html-dokumentene våre en bedre struktur. Struktur gir også bedre oversiktlighet og oversiktlighet gjør deg til en bedre hjemmesidemekker!</a:t>
            </a:r>
            <a:endParaRPr sz="1000">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Struktur</a:t>
            </a:r>
            <a:endParaRPr/>
          </a:p>
        </p:txBody>
      </p:sp>
      <p:sp>
        <p:nvSpPr>
          <p:cNvPr id="70" name="Google Shape;70;p15"/>
          <p:cNvSpPr txBox="1"/>
          <p:nvPr>
            <p:ph idx="1" type="body"/>
          </p:nvPr>
        </p:nvSpPr>
        <p:spPr>
          <a:xfrm>
            <a:off x="311700" y="1228675"/>
            <a:ext cx="8520600" cy="33402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Her ser du koden bak en enkel nettside uten en god struktur. Uoversiktlig, ikke sant?</a:t>
            </a:r>
            <a:endParaRPr sz="2300">
              <a:solidFill>
                <a:srgbClr val="000000"/>
              </a:solidFill>
              <a:latin typeface="Montserrat"/>
              <a:ea typeface="Montserrat"/>
              <a:cs typeface="Montserrat"/>
              <a:sym typeface="Montserrat"/>
            </a:endParaRPr>
          </a:p>
        </p:txBody>
      </p:sp>
      <p:pic>
        <p:nvPicPr>
          <p:cNvPr id="71" name="Google Shape;71;p15"/>
          <p:cNvPicPr preferRelativeResize="0"/>
          <p:nvPr/>
        </p:nvPicPr>
        <p:blipFill>
          <a:blip r:embed="rId3">
            <a:alphaModFix/>
          </a:blip>
          <a:stretch>
            <a:fillRect/>
          </a:stretch>
        </p:blipFill>
        <p:spPr>
          <a:xfrm>
            <a:off x="69650" y="2478750"/>
            <a:ext cx="9004700" cy="194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Kort intro</a:t>
            </a:r>
            <a:endParaRPr/>
          </a:p>
        </p:txBody>
      </p:sp>
      <p:sp>
        <p:nvSpPr>
          <p:cNvPr id="77" name="Google Shape;77;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Fram til nå i kurset har vi brukt Notepad(eller tilsvarende enkle tekstprogrammer). Skal du lage noe mer enn veldig små nettsider trenger du noe annet. Derfor skal vi fra og med denne delen av kurset bruke et litt mer avansert program. Jeg bruker Brackets, lenke til den ligger under ressurser på førstesiden til kurset.</a:t>
            </a:r>
            <a:endParaRPr sz="3000">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struktur</a:t>
            </a:r>
            <a:endParaRPr/>
          </a:p>
        </p:txBody>
      </p:sp>
      <p:sp>
        <p:nvSpPr>
          <p:cNvPr id="83" name="Google Shape;83;p17"/>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Her ser du siden med en en fin struktur, men det blir enda bedre...</a:t>
            </a:r>
            <a:endParaRPr sz="2300">
              <a:solidFill>
                <a:srgbClr val="000000"/>
              </a:solidFill>
              <a:latin typeface="Montserrat"/>
              <a:ea typeface="Montserrat"/>
              <a:cs typeface="Montserrat"/>
              <a:sym typeface="Montserrat"/>
            </a:endParaRPr>
          </a:p>
        </p:txBody>
      </p:sp>
      <p:pic>
        <p:nvPicPr>
          <p:cNvPr id="84" name="Google Shape;84;p17"/>
          <p:cNvPicPr preferRelativeResize="0"/>
          <p:nvPr/>
        </p:nvPicPr>
        <p:blipFill>
          <a:blip r:embed="rId3">
            <a:alphaModFix/>
          </a:blip>
          <a:stretch>
            <a:fillRect/>
          </a:stretch>
        </p:blipFill>
        <p:spPr>
          <a:xfrm>
            <a:off x="2700325" y="1759375"/>
            <a:ext cx="5744701" cy="334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struktur</a:t>
            </a:r>
            <a:endParaRPr/>
          </a:p>
        </p:txBody>
      </p:sp>
      <p:sp>
        <p:nvSpPr>
          <p:cNvPr id="90" name="Google Shape;90;p18"/>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…med Brackets!</a:t>
            </a:r>
            <a:endParaRPr sz="2300">
              <a:solidFill>
                <a:srgbClr val="000000"/>
              </a:solidFill>
              <a:latin typeface="Montserrat"/>
              <a:ea typeface="Montserrat"/>
              <a:cs typeface="Montserrat"/>
              <a:sym typeface="Montserrat"/>
            </a:endParaRPr>
          </a:p>
        </p:txBody>
      </p:sp>
      <p:pic>
        <p:nvPicPr>
          <p:cNvPr id="91" name="Google Shape;91;p18"/>
          <p:cNvPicPr preferRelativeResize="0"/>
          <p:nvPr/>
        </p:nvPicPr>
        <p:blipFill>
          <a:blip r:embed="rId3">
            <a:alphaModFix/>
          </a:blip>
          <a:stretch>
            <a:fillRect/>
          </a:stretch>
        </p:blipFill>
        <p:spPr>
          <a:xfrm>
            <a:off x="2803725" y="1093850"/>
            <a:ext cx="6233100" cy="3878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brackets</a:t>
            </a:r>
            <a:endParaRPr/>
          </a:p>
        </p:txBody>
      </p:sp>
      <p:sp>
        <p:nvSpPr>
          <p:cNvPr id="97" name="Google Shape;97;p19"/>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Last ned Brackets på nettadressen brackets.io</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Lenken finner du også under ressurser der de forskjellige delene av dette kurset ligger. Ta kontakt om det er noe du ikke forstår. Ikke nøl med å ta kontakt, du hjelper meg til å lage et bedre kurs om du forteller meg hva du lurer på! Send meg en e-post på kurs@birdwear.net</a:t>
            </a:r>
            <a:endParaRPr sz="2300">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må jeg huske alt det?</a:t>
            </a:r>
            <a:endParaRPr/>
          </a:p>
        </p:txBody>
      </p:sp>
      <p:sp>
        <p:nvSpPr>
          <p:cNvPr id="103" name="Google Shape;103;p2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Fikk du litt panikk når du så dette?</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Slapp av! Det er som jeg sa i forrige</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del av kurset ikke nødvendig å</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huske masse tagger. Det finnes</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massevis av gode ressurser på nettet! Noen av dem skal jeg gi deg om du er interessert i å gå videre i kurset etter del 4!</a:t>
            </a:r>
            <a:endParaRPr sz="2300">
              <a:solidFill>
                <a:srgbClr val="000000"/>
              </a:solidFill>
              <a:latin typeface="Montserrat"/>
              <a:ea typeface="Montserrat"/>
              <a:cs typeface="Montserrat"/>
              <a:sym typeface="Montserrat"/>
            </a:endParaRPr>
          </a:p>
        </p:txBody>
      </p:sp>
      <p:pic>
        <p:nvPicPr>
          <p:cNvPr id="104" name="Google Shape;104;p20"/>
          <p:cNvPicPr preferRelativeResize="0"/>
          <p:nvPr/>
        </p:nvPicPr>
        <p:blipFill>
          <a:blip r:embed="rId3">
            <a:alphaModFix/>
          </a:blip>
          <a:stretch>
            <a:fillRect/>
          </a:stretch>
        </p:blipFill>
        <p:spPr>
          <a:xfrm>
            <a:off x="5735475" y="1331850"/>
            <a:ext cx="2826299" cy="1758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t>enkel struktur</a:t>
            </a:r>
            <a:endParaRPr/>
          </a:p>
        </p:txBody>
      </p:sp>
      <p:sp>
        <p:nvSpPr>
          <p:cNvPr id="110" name="Google Shape;110;p21"/>
          <p:cNvSpPr txBox="1"/>
          <p:nvPr>
            <p:ph idx="1" type="body"/>
          </p:nvPr>
        </p:nvSpPr>
        <p:spPr>
          <a:xfrm>
            <a:off x="311700" y="1228675"/>
            <a:ext cx="8520600" cy="334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no" sz="2300">
                <a:solidFill>
                  <a:srgbClr val="000000"/>
                </a:solidFill>
                <a:latin typeface="Montserrat"/>
                <a:ea typeface="Montserrat"/>
                <a:cs typeface="Montserrat"/>
                <a:sym typeface="Montserrat"/>
              </a:rPr>
              <a:t>Se under ressurser på startsiden til dette kurset. Der skal det være en lenke til en fil som heter “enkelside.html”</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2300">
              <a:solidFill>
                <a:srgbClr val="000000"/>
              </a:solidFill>
              <a:latin typeface="Montserrat"/>
              <a:ea typeface="Montserrat"/>
              <a:cs typeface="Montserrat"/>
              <a:sym typeface="Montserrat"/>
            </a:endParaRPr>
          </a:p>
          <a:p>
            <a:pPr indent="0" lvl="0" marL="0" rtl="0" algn="l">
              <a:spcBef>
                <a:spcPts val="0"/>
              </a:spcBef>
              <a:spcAft>
                <a:spcPts val="0"/>
              </a:spcAft>
              <a:buNone/>
            </a:pPr>
            <a:r>
              <a:rPr lang="no" sz="2300">
                <a:solidFill>
                  <a:srgbClr val="000000"/>
                </a:solidFill>
                <a:latin typeface="Montserrat"/>
                <a:ea typeface="Montserrat"/>
                <a:cs typeface="Montserrat"/>
                <a:sym typeface="Montserrat"/>
              </a:rPr>
              <a:t>Høyreklikk på den og klikk “Lagre linken som” og last den ned til mappen du bruker til kurset. På andre nettlesere kan kanskje teksten være annerledes “Last ned” eller “Download” eller lignende. Ta kontakt om du trenger hjelp!</a:t>
            </a:r>
            <a:endParaRPr sz="23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